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3" r:id="rId2"/>
    <p:sldId id="263" r:id="rId3"/>
    <p:sldId id="259" r:id="rId4"/>
    <p:sldId id="261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277" r:id="rId30"/>
    <p:sldId id="291" r:id="rId31"/>
    <p:sldId id="292" r:id="rId32"/>
    <p:sldId id="293" r:id="rId33"/>
    <p:sldId id="294" r:id="rId34"/>
    <p:sldId id="260" r:id="rId35"/>
    <p:sldId id="295" r:id="rId36"/>
    <p:sldId id="296" r:id="rId37"/>
    <p:sldId id="297" r:id="rId38"/>
    <p:sldId id="298" r:id="rId39"/>
    <p:sldId id="299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4115" autoAdjust="0"/>
  </p:normalViewPr>
  <p:slideViewPr>
    <p:cSldViewPr snapToGrid="0">
      <p:cViewPr varScale="1">
        <p:scale>
          <a:sx n="53" d="100"/>
          <a:sy n="53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68099-9B78-4897-8721-DDDD99147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27" y="2592281"/>
            <a:ext cx="5638800" cy="4018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456395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702293"/>
            <a:ext cx="9857804" cy="1726707"/>
          </a:xfrm>
        </p:spPr>
        <p:txBody>
          <a:bodyPr/>
          <a:lstStyle/>
          <a:p>
            <a:r>
              <a:rPr lang="en-US" sz="1800" i="1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730" y="660721"/>
            <a:ext cx="4758892" cy="165575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b="1" dirty="0">
                <a:latin typeface="Flame-Bold"/>
              </a:rPr>
              <a:t>GB Vs South Korea Soccer game on 04 August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554607"/>
            <a:ext cx="4758892" cy="406526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, was an international multi-sport event  that held from 27 July to 12 August in London , United Kingdom. Talking about these Olympics  game, We are going to be interested in the  quarter final game  between GB Vs    South Korea started exactly around 22:48 at the Millennium Stadium on Saturday August 4, 2012 because it was the most watched game , the most broadcast by British TV channels and even the most reviewed,  in order to get out what was its impact on the power of electricity in the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DDE2-87F6-4FC3-B53A-B90B2B9D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  GB vs. South Korea, Olympics 2012 </a:t>
            </a:r>
            <a:br>
              <a:rPr lang="en-US" sz="3700" dirty="0"/>
            </a:br>
            <a:r>
              <a:rPr lang="en-US" sz="3700" dirty="0"/>
              <a:t>. </a:t>
            </a:r>
            <a:r>
              <a:rPr lang="en-US" sz="2700" b="1" dirty="0">
                <a:solidFill>
                  <a:schemeClr val="accent1"/>
                </a:solidFill>
              </a:rPr>
              <a:t>What are we really looking at?</a:t>
            </a:r>
            <a:br>
              <a:rPr lang="en-US" sz="2700" b="1" dirty="0">
                <a:solidFill>
                  <a:schemeClr val="accent1"/>
                </a:solidFill>
              </a:rPr>
            </a:br>
            <a:endParaRPr lang="en-US" sz="27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761D-4EF8-41D3-B244-BCB539EA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853967"/>
            <a:ext cx="7666702" cy="42280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picture containing holding, woman&#10;&#10;Description automatically generated">
            <a:extLst>
              <a:ext uri="{FF2B5EF4-FFF2-40B4-BE49-F238E27FC236}">
                <a16:creationId xmlns:a16="http://schemas.microsoft.com/office/drawing/2014/main" id="{56BE6714-3ECC-4DA9-8A8D-7CEC0547B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9664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rgbClr val="FFFFFF"/>
                </a:solidFill>
              </a:rPr>
              <a:t>Are Graphs and Anecdotes About Tea Enough?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AE8E7-6CE6-48DB-A684-CDCF55882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(hint: this is not the second to last slide.)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677E-65B4-481F-9B1B-3100EF9D5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/>
              <a:t>No.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E9E72-0A2C-47AF-9B0F-4DD9666FB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/>
              <a:t>(sorry?)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0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Great Britain Vs. South Korea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About 12.36 million Brits. watched.</a:t>
            </a:r>
          </a:p>
          <a:p>
            <a:pPr lvl="1"/>
            <a:r>
              <a:rPr lang="en-US" sz="2000" dirty="0"/>
              <a:t>Occurred as part of the 2012 </a:t>
            </a:r>
            <a:r>
              <a:rPr lang="en-US" sz="2000" b="1" i="1" dirty="0"/>
              <a:t>London</a:t>
            </a:r>
            <a:r>
              <a:rPr lang="en-US" sz="2000" dirty="0"/>
              <a:t> Olympics.</a:t>
            </a:r>
          </a:p>
          <a:p>
            <a:pPr lvl="1"/>
            <a:r>
              <a:rPr lang="en-US" sz="2000" dirty="0"/>
              <a:t>Peak power usage for </a:t>
            </a:r>
            <a:r>
              <a:rPr lang="en-US" sz="2000" b="1" i="1" dirty="0"/>
              <a:t>that entire day </a:t>
            </a:r>
            <a:r>
              <a:rPr lang="en-US" sz="2000" dirty="0"/>
              <a:t>coincided exactly with half-time.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202111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Flame-Bold"/>
              </a:rPr>
              <a:t>Hmmmmm</a:t>
            </a:r>
            <a:r>
              <a:rPr lang="en-US" sz="4000" b="1" dirty="0">
                <a:latin typeface="Flame-Bold"/>
              </a:rPr>
              <a:t>. </a:t>
            </a:r>
            <a:r>
              <a:rPr lang="en-US" sz="4000" b="1" dirty="0">
                <a:solidFill>
                  <a:schemeClr val="bg1">
                    <a:lumMod val="65000"/>
                  </a:schemeClr>
                </a:solidFill>
                <a:latin typeface="Flame-Bold"/>
              </a:rPr>
              <a:t>It’s the min…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5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539567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peak usage.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1002450" y="5906102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</a:t>
            </a:r>
          </a:p>
        </p:txBody>
      </p:sp>
    </p:spTree>
    <p:extLst>
      <p:ext uri="{BB962C8B-B14F-4D97-AF65-F5344CB8AC3E}">
        <p14:creationId xmlns:p14="http://schemas.microsoft.com/office/powerpoint/2010/main" val="148347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07680" y="5212080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&amp;%@% is this….</a:t>
            </a:r>
          </a:p>
        </p:txBody>
      </p:sp>
    </p:spTree>
    <p:extLst>
      <p:ext uri="{BB962C8B-B14F-4D97-AF65-F5344CB8AC3E}">
        <p14:creationId xmlns:p14="http://schemas.microsoft.com/office/powerpoint/2010/main" val="304269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6114"/>
            <a:ext cx="1097280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32080"/>
            <a:ext cx="6659880" cy="627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9" y="0"/>
            <a:ext cx="49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27" y="193039"/>
            <a:ext cx="6714039" cy="272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D1812-CC6D-4D27-A290-5E6033020A87}"/>
              </a:ext>
            </a:extLst>
          </p:cNvPr>
          <p:cNvSpPr txBox="1"/>
          <p:nvPr/>
        </p:nvSpPr>
        <p:spPr>
          <a:xfrm>
            <a:off x="10240447" y="3030458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" y="2540001"/>
            <a:ext cx="5356359" cy="3347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1955205" y="5887725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Adjustment</a:t>
            </a:r>
          </a:p>
        </p:txBody>
      </p:sp>
    </p:spTree>
    <p:extLst>
      <p:ext uri="{BB962C8B-B14F-4D97-AF65-F5344CB8AC3E}">
        <p14:creationId xmlns:p14="http://schemas.microsoft.com/office/powerpoint/2010/main" val="278831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18C59-7E8C-45EF-8DCC-076C36DBB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005" r="2375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10CF7-7672-45F3-BA0C-5A5E0437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92" y="1994039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2013 Andy Murray wins Wimbledon Men’s Final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21DB-2AB2-4712-8FF5-9EA924CE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87" y="2511992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1110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The first British male to win Wimbledon since Fred Perry saw thousands of us celebrate by reaching for that celebratory jug of </a:t>
            </a:r>
            <a:r>
              <a:rPr lang="en-US" sz="2000" dirty="0" err="1">
                <a:solidFill>
                  <a:srgbClr val="000000"/>
                </a:solidFill>
                <a:latin typeface="Flame-Regular"/>
              </a:rPr>
              <a:t>Pimms</a:t>
            </a:r>
            <a:r>
              <a:rPr lang="en-US" sz="2000" dirty="0">
                <a:solidFill>
                  <a:srgbClr val="000000"/>
                </a:solidFill>
                <a:latin typeface="Flame-Regular"/>
              </a:rPr>
              <a:t> that was chilling in the fridge.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18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1990 W Germany v. England: </a:t>
            </a:r>
            <a:r>
              <a:rPr lang="en-US" dirty="0">
                <a:hlinkClick r:id="rId2"/>
              </a:rPr>
              <a:t>https://impromptuinc.wordpress.com/2012/03/31/1990-west-germany-england-1-1-0-0-1-1-4-3/</a:t>
            </a:r>
            <a:endParaRPr lang="en-US" dirty="0"/>
          </a:p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TV Pick Up can be detected for major sports events and popular soap operas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also need to confirm that the pickup is not coming from an “unknown” factor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1385</Words>
  <Application>Microsoft Office PowerPoint</Application>
  <PresentationFormat>Widescreen</PresentationFormat>
  <Paragraphs>172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2013 Andy Murray wins Wimbledon Men’s Final 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Vs South Korea Soccer game on 04 August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GB vs. South Korea, Olympics 2012  . What are we really looking at? </vt:lpstr>
      <vt:lpstr>Are Graphs and Anecdotes About Tea Enough?</vt:lpstr>
      <vt:lpstr>No.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2</cp:revision>
  <dcterms:created xsi:type="dcterms:W3CDTF">2019-08-02T14:39:04Z</dcterms:created>
  <dcterms:modified xsi:type="dcterms:W3CDTF">2019-08-02T14:40:26Z</dcterms:modified>
</cp:coreProperties>
</file>